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12F97-DDE6-4035-939B-991AF92632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F2DC41-1528-47E2-9694-F98FEC71FF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4B6E8-0299-407B-917D-8C707D9E8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AE27-EA7A-4101-916B-97896AC80FE8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234C2-DB59-48DB-B775-DF6948336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909EB-6F67-48C6-9132-A1180631D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08C0-D550-4779-B2CD-D125AB3A2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9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C6A9B-9F72-4325-A370-654E62F04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ADA19D-BC98-4522-9FF5-AE7FA7903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15F3-7C8D-41BF-9976-6D112FEA2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AE27-EA7A-4101-916B-97896AC80FE8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51F09-F139-43AB-BE25-39E3008F8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7D5C9-9ADD-4AF5-A461-D37AB2302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08C0-D550-4779-B2CD-D125AB3A2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02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F62F7F-1801-41BC-BE7F-1F2D2F0831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4D03F7-F7A2-4485-A187-3B2D116353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961CE-6898-4905-B00E-351FCFE2B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AE27-EA7A-4101-916B-97896AC80FE8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44C3A-F777-453A-95AD-5381486B2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162E4-E885-4CC8-86AB-FE3129BA4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08C0-D550-4779-B2CD-D125AB3A2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83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8EFB8-FDA7-4AA4-8453-7226DCCA5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524FD-7B93-4FDB-AC19-E4A08B35D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E15C3-A5A6-4232-93FD-5EC286B87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AE27-EA7A-4101-916B-97896AC80FE8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95E30-C77E-4215-88BC-C293510AE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0CC52-2021-41D4-8D27-41B4A2798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08C0-D550-4779-B2CD-D125AB3A2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60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5FEF7-72B6-4F84-A377-A956B7A3B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4E69DE-5597-492D-947B-713546E08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D6C12-080A-4C6D-BD7B-4608030AD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AE27-EA7A-4101-916B-97896AC80FE8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7A8B7-33F8-466D-9E3E-EBD3216E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70325-F625-4F0E-A255-4F903325B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08C0-D550-4779-B2CD-D125AB3A2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72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26EFA-347A-409B-9C00-1BDFF844F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AFE33-13E1-418E-974A-A519F892B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4ACDE0-37F5-4F4B-B687-77CF5FDEA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D012CD-E62E-4071-9D91-E1BD1C902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AE27-EA7A-4101-916B-97896AC80FE8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ED1313-57E6-4C6F-9AB0-FD10B3540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605F67-C6A8-4EAE-86A1-2B6A163D0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08C0-D550-4779-B2CD-D125AB3A2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71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947C8-0255-4361-B302-FFB2A1E38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3FE4C1-8F56-4376-BD7F-38084F4EF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921879-CC83-40DD-A31F-321D2AD90B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1E8DB4-C7B4-4909-8A68-9C282BB39F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878CF2-EDDB-41C9-BB5E-BF656F455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A29261-BBDA-406A-8B06-6130CF869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AE27-EA7A-4101-916B-97896AC80FE8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96DFD1-0921-43ED-8E9C-8405D8F57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9F8C0A-8736-444D-B84C-1427E24E6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08C0-D550-4779-B2CD-D125AB3A2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80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54D6E-BD7A-4326-919A-FBB9B5883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1F288-577C-44FD-8961-995F3F10C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AE27-EA7A-4101-916B-97896AC80FE8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851FB8-5AC9-4B4D-B5CC-BEB50B463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A1DEC0-9A4F-4627-9AE2-6B78C8227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08C0-D550-4779-B2CD-D125AB3A2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875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98DDCC-9D77-41DE-BDDE-AB8304FD9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AE27-EA7A-4101-916B-97896AC80FE8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A31B2A-75E1-4F5F-A661-B5F1EF3FD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8F4A1-D0E9-4A7B-ABDE-E5676DA2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08C0-D550-4779-B2CD-D125AB3A2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35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019EB-3AD4-4CA7-A8AC-94ACB99E4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7AC28-7358-4B21-9AA4-A4800A059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24C1D8-036D-49D6-926A-456F32F75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C16EAC-BD70-401E-87D6-A6C744F9B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AE27-EA7A-4101-916B-97896AC80FE8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CC181C-6767-4F6E-98C5-42EBE6D20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8C32C8-6BAB-441C-9FB6-F93C482B7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08C0-D550-4779-B2CD-D125AB3A2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72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9C076-A0EE-474D-967B-6F8C5BFCD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8DED02-30BA-406B-9E26-A44EC252D1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4C41D3-0C1C-46A7-BFB7-F1E92C1276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2FC2D-EF25-4D70-B894-E3FAA49DF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AE27-EA7A-4101-916B-97896AC80FE8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919691-8BF6-4C93-BCDE-878354368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57ECC4-A32E-49C3-9660-1D0E6D11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08C0-D550-4779-B2CD-D125AB3A2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01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3734E9-BA6F-4E84-88E2-432B1FD9A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13C0C-0B19-43F0-8D26-B70A57977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9CAB45-1D73-48EA-AF7E-53DCB76C7D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BAE27-EA7A-4101-916B-97896AC80FE8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1CAD2-8D70-4CC4-8260-F05E4538DA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C9B0DD-8C89-4DFC-875F-A3DABEA6CF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408C0-D550-4779-B2CD-D125AB3A2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30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98A4ED-BE49-42AD-873F-68F706DEE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53" y="210340"/>
            <a:ext cx="11663494" cy="64373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51B74D-D371-4920-81DC-6695A49E5FB0}"/>
              </a:ext>
            </a:extLst>
          </p:cNvPr>
          <p:cNvSpPr txBox="1"/>
          <p:nvPr/>
        </p:nvSpPr>
        <p:spPr>
          <a:xfrm>
            <a:off x="7950200" y="952500"/>
            <a:ext cx="18542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AL 63 @ 5 Points</a:t>
            </a:r>
          </a:p>
        </p:txBody>
      </p:sp>
    </p:spTree>
    <p:extLst>
      <p:ext uri="{BB962C8B-B14F-4D97-AF65-F5344CB8AC3E}">
        <p14:creationId xmlns:p14="http://schemas.microsoft.com/office/powerpoint/2010/main" val="1429051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DA4132-8CC7-4F5E-A585-54291DAA8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691" y="193263"/>
            <a:ext cx="11190617" cy="64714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78193B-6EE8-41DE-90B5-DC8372E9085E}"/>
              </a:ext>
            </a:extLst>
          </p:cNvPr>
          <p:cNvSpPr txBox="1"/>
          <p:nvPr/>
        </p:nvSpPr>
        <p:spPr>
          <a:xfrm>
            <a:off x="7950200" y="952500"/>
            <a:ext cx="18542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Hwy 22 @ US 280</a:t>
            </a:r>
          </a:p>
        </p:txBody>
      </p:sp>
    </p:spTree>
    <p:extLst>
      <p:ext uri="{BB962C8B-B14F-4D97-AF65-F5344CB8AC3E}">
        <p14:creationId xmlns:p14="http://schemas.microsoft.com/office/powerpoint/2010/main" val="1680313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288EC0-1AB9-489B-B6C9-8E01D3734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99" y="243639"/>
            <a:ext cx="11307601" cy="63707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CFDE80-0A76-47B9-84EB-B8DA4BA6EF38}"/>
              </a:ext>
            </a:extLst>
          </p:cNvPr>
          <p:cNvSpPr txBox="1"/>
          <p:nvPr/>
        </p:nvSpPr>
        <p:spPr>
          <a:xfrm>
            <a:off x="7950200" y="952500"/>
            <a:ext cx="18542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AL 63 @ US 280</a:t>
            </a:r>
          </a:p>
        </p:txBody>
      </p:sp>
    </p:spTree>
    <p:extLst>
      <p:ext uri="{BB962C8B-B14F-4D97-AF65-F5344CB8AC3E}">
        <p14:creationId xmlns:p14="http://schemas.microsoft.com/office/powerpoint/2010/main" val="3001365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DEEFA6-2DA3-4B3A-8AE1-1AD9C9D29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452" y="256160"/>
            <a:ext cx="10004745" cy="63456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E6234D-148D-41C1-B75F-D47FF3357735}"/>
              </a:ext>
            </a:extLst>
          </p:cNvPr>
          <p:cNvSpPr txBox="1"/>
          <p:nvPr/>
        </p:nvSpPr>
        <p:spPr>
          <a:xfrm>
            <a:off x="7950200" y="952500"/>
            <a:ext cx="212145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AL 63 @ Post Office</a:t>
            </a:r>
          </a:p>
        </p:txBody>
      </p:sp>
    </p:spTree>
    <p:extLst>
      <p:ext uri="{BB962C8B-B14F-4D97-AF65-F5344CB8AC3E}">
        <p14:creationId xmlns:p14="http://schemas.microsoft.com/office/powerpoint/2010/main" val="2659938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17277</TotalTime>
  <Words>20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Wilson</dc:creator>
  <cp:lastModifiedBy>Miles Hamlett</cp:lastModifiedBy>
  <cp:revision>5</cp:revision>
  <cp:lastPrinted>2023-03-24T14:57:04Z</cp:lastPrinted>
  <dcterms:created xsi:type="dcterms:W3CDTF">2023-03-23T15:23:43Z</dcterms:created>
  <dcterms:modified xsi:type="dcterms:W3CDTF">2023-04-05T14:47:15Z</dcterms:modified>
</cp:coreProperties>
</file>