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26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CE80C-DB5B-43F2-9935-C8BAB7CA1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AAB4A5-7AA7-46A3-AB9E-22CFB7074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121E5-904F-4F50-979F-86C24AA83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2539-A790-473D-93A5-BC6111AB03B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8B483-25A9-4CDC-83B0-1E38A2A9F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69A6E-25F4-4F08-9981-C29F709CC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0E15-7655-47B4-8E68-C5637706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2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3F7D6-46F6-49B7-B240-36B54CABF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F797D7-B9CA-4EF5-B4E2-1687CE7AD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7227B-9EA1-4790-B551-CE1D45CEA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2539-A790-473D-93A5-BC6111AB03B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23961-CDB4-4903-AB31-3AB23A3DC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AC3AC-319C-4FF6-9B05-57CA54624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0E15-7655-47B4-8E68-C5637706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1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83C50D-911A-4D43-9272-EF17D856EB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03EC5-2395-4BFE-A7DF-23DD36499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B27BB-4262-4765-96B5-BDCCCB4C7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2539-A790-473D-93A5-BC6111AB03B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DD6E1-55A0-4391-AFDF-A693B00FC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C33C6-FF43-4449-9142-3794D1E0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0E15-7655-47B4-8E68-C5637706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8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3E821-8D2E-4C9A-A94C-38B13CCC9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5E070-3522-4B25-8379-352C4408F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50DCA-9EA8-4351-9390-434913CF4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2539-A790-473D-93A5-BC6111AB03B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B2D17-D8BF-4759-BE74-91C043B39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98AF4-09CD-47D8-AE49-05392A0E5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0E15-7655-47B4-8E68-C5637706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3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AFFDD-59CB-4039-B4A3-FDCD3A081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7F488-5333-4F2C-99A2-4E3050BD4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E801D-715F-4538-BE5D-ADD5BDFDE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2539-A790-473D-93A5-BC6111AB03B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FFDE7-C208-4A53-976B-F8A27E4DF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C2DB2-6E37-4C1A-8FE9-21B3D678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0E15-7655-47B4-8E68-C5637706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3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922C1-CBCE-4625-BC46-1C154471B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CB100-2F61-4D9A-AF22-776CA0336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88931-0041-4101-B022-F80B7A1AD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A6592-1EEE-49F5-BF51-F9CD5463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2539-A790-473D-93A5-BC6111AB03B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79C928-D539-46D3-8431-D1790197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5FD70-31AB-49C5-820D-AE08271B4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0E15-7655-47B4-8E68-C5637706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2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EB704-E1E9-4F4A-90FC-EA76B777B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441BD-2D7A-4B67-9721-2C22DD910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1F9FE-AA8A-410A-BB72-4F5F0AD8B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AE00B9-38DB-4C52-A029-1FD203F235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3F956-3F3A-4D67-87A4-46BAE01E2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AF0AAC-DC6F-4D0A-90BD-B343446E1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2539-A790-473D-93A5-BC6111AB03B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38CFE-2F5F-4676-9854-7D7012C5C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EC58FC-6107-4D7B-8934-365BBFCAB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0E15-7655-47B4-8E68-C5637706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D456-A512-409F-9766-22C61AEB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2E4D92-1351-42C0-8E14-7C3AA4D4D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2539-A790-473D-93A5-BC6111AB03B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773BE-EF47-4C97-A0F2-92E40A99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16301-0774-4155-8407-82917726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0E15-7655-47B4-8E68-C5637706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4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04694B-1C22-472A-814C-B91C80A14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2539-A790-473D-93A5-BC6111AB03B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70B59F-3A7B-4E83-A6DE-B0C03A3F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BF2186-E490-46A3-870B-184AE953F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0E15-7655-47B4-8E68-C5637706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6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41C3F-1CE5-4FCF-83E4-50D9CC421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1FA08-7540-4183-8731-8198943B6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166D6B-8067-4F5E-9B36-8134340F9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A5587-1AAF-4E78-9F03-82E673E7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2539-A790-473D-93A5-BC6111AB03B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9AFB9-611F-4A68-BAB1-9F0781CB7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5F019-B149-4EFE-9222-182DBC3C8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0E15-7655-47B4-8E68-C5637706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2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0035D-6ACC-4BFE-9E36-6B79998BA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D624B5-4979-48F6-9B50-50D2A60DCD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6E65F-B566-450D-B782-094EC3DED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B0359-7ABE-452F-8A3B-8D6DB737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2539-A790-473D-93A5-BC6111AB03B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7F929-E0CB-49E1-A9E4-21162F81B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8D5B0-1F25-4BE2-B2E4-6C21F67D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0E15-7655-47B4-8E68-C5637706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BAEB7-0026-455E-BB2A-F0ECFE7F3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D4EAC-C5FB-49C4-BE80-267398247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219C2-B80D-45F0-8996-546218979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92539-A790-473D-93A5-BC6111AB03B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F30B8-52B5-490F-8614-7AC234B55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C299D-49C3-4005-A6C2-20451B9941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C0E15-7655-47B4-8E68-C5637706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8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9F8E3B3-C474-4C29-833E-BA966DF99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309562"/>
            <a:ext cx="11068050" cy="623887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EF4605-7772-4196-9B99-759BFC7CF6E0}"/>
              </a:ext>
            </a:extLst>
          </p:cNvPr>
          <p:cNvCxnSpPr>
            <a:cxnSpLocks/>
          </p:cNvCxnSpPr>
          <p:nvPr/>
        </p:nvCxnSpPr>
        <p:spPr>
          <a:xfrm>
            <a:off x="4714613" y="3429000"/>
            <a:ext cx="2348917" cy="14785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E9D56E6-36B8-4597-A70F-E3AC9744AAD7}"/>
              </a:ext>
            </a:extLst>
          </p:cNvPr>
          <p:cNvCxnSpPr/>
          <p:nvPr/>
        </p:nvCxnSpPr>
        <p:spPr>
          <a:xfrm flipV="1">
            <a:off x="7046752" y="3942826"/>
            <a:ext cx="570452" cy="973123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26DC8BE-8DDF-4F51-A8CC-2FE52FDD5F00}"/>
              </a:ext>
            </a:extLst>
          </p:cNvPr>
          <p:cNvCxnSpPr/>
          <p:nvPr/>
        </p:nvCxnSpPr>
        <p:spPr>
          <a:xfrm flipH="1" flipV="1">
            <a:off x="5327009" y="2466363"/>
            <a:ext cx="2290195" cy="1476463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0B09D60-142D-4571-8383-DE9A3C7161C1}"/>
              </a:ext>
            </a:extLst>
          </p:cNvPr>
          <p:cNvCxnSpPr/>
          <p:nvPr/>
        </p:nvCxnSpPr>
        <p:spPr>
          <a:xfrm flipH="1">
            <a:off x="4714613" y="2466363"/>
            <a:ext cx="604007" cy="96263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8351E78-8DF2-413C-B5BD-100E795B4833}"/>
              </a:ext>
            </a:extLst>
          </p:cNvPr>
          <p:cNvCxnSpPr>
            <a:cxnSpLocks/>
          </p:cNvCxnSpPr>
          <p:nvPr/>
        </p:nvCxnSpPr>
        <p:spPr>
          <a:xfrm flipH="1">
            <a:off x="4008582" y="1182255"/>
            <a:ext cx="1310038" cy="19765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EFAA08C-C2EF-4732-8258-E47A3E2B06D6}"/>
              </a:ext>
            </a:extLst>
          </p:cNvPr>
          <p:cNvCxnSpPr>
            <a:cxnSpLocks/>
          </p:cNvCxnSpPr>
          <p:nvPr/>
        </p:nvCxnSpPr>
        <p:spPr>
          <a:xfrm>
            <a:off x="4008582" y="3168073"/>
            <a:ext cx="1403927" cy="8589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73257BC-2124-4051-A75B-6F396ED66ABA}"/>
              </a:ext>
            </a:extLst>
          </p:cNvPr>
          <p:cNvCxnSpPr>
            <a:cxnSpLocks/>
          </p:cNvCxnSpPr>
          <p:nvPr/>
        </p:nvCxnSpPr>
        <p:spPr>
          <a:xfrm flipV="1">
            <a:off x="5398294" y="3912394"/>
            <a:ext cx="59531" cy="1000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6E23D9A-4E2A-491C-937F-3EB792F425E3}"/>
              </a:ext>
            </a:extLst>
          </p:cNvPr>
          <p:cNvCxnSpPr>
            <a:cxnSpLocks/>
          </p:cNvCxnSpPr>
          <p:nvPr/>
        </p:nvCxnSpPr>
        <p:spPr>
          <a:xfrm flipH="1" flipV="1">
            <a:off x="4802909" y="2752436"/>
            <a:ext cx="223910" cy="1407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28FF9B2-F86F-405B-85CB-DBB39A85E8B9}"/>
              </a:ext>
            </a:extLst>
          </p:cNvPr>
          <p:cNvCxnSpPr>
            <a:cxnSpLocks/>
          </p:cNvCxnSpPr>
          <p:nvPr/>
        </p:nvCxnSpPr>
        <p:spPr>
          <a:xfrm flipV="1">
            <a:off x="4802909" y="1383506"/>
            <a:ext cx="843035" cy="13689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8B697DC-6B69-4FF3-AD53-FF75C260ED63}"/>
              </a:ext>
            </a:extLst>
          </p:cNvPr>
          <p:cNvCxnSpPr>
            <a:cxnSpLocks/>
          </p:cNvCxnSpPr>
          <p:nvPr/>
        </p:nvCxnSpPr>
        <p:spPr>
          <a:xfrm flipH="1" flipV="1">
            <a:off x="5318621" y="1182256"/>
            <a:ext cx="324942" cy="2036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959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Wilson</dc:creator>
  <cp:lastModifiedBy>Jerry Wilson</cp:lastModifiedBy>
  <cp:revision>2</cp:revision>
  <cp:lastPrinted>2023-02-28T20:51:28Z</cp:lastPrinted>
  <dcterms:created xsi:type="dcterms:W3CDTF">2023-02-28T20:49:34Z</dcterms:created>
  <dcterms:modified xsi:type="dcterms:W3CDTF">2023-02-28T20:51:57Z</dcterms:modified>
</cp:coreProperties>
</file>